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91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района информирует и разъясняет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88640"/>
            <a:ext cx="4617707" cy="341181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617707" cy="3463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737451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632848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Несанкционированные надписи на стенах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132856"/>
            <a:ext cx="7344816" cy="3590212"/>
          </a:xfrm>
        </p:spPr>
        <p:txBody>
          <a:bodyPr>
            <a:normAutofit lnSpcReduction="10000"/>
          </a:bodyPr>
          <a:lstStyle/>
          <a:p>
            <a:pPr marL="0" indent="0" algn="just" fontAlgn="t">
              <a:buNone/>
            </a:pPr>
            <a:r>
              <a:rPr lang="ru-RU" dirty="0"/>
              <a:t>	</a:t>
            </a:r>
            <a:endParaRPr lang="ru-RU" dirty="0" smtClean="0"/>
          </a:p>
          <a:p>
            <a:pPr marL="0" indent="0" algn="just" fontAlgn="t">
              <a:buNone/>
            </a:pPr>
            <a:endParaRPr lang="ru-RU" dirty="0"/>
          </a:p>
          <a:p>
            <a:pPr marL="0" indent="0" algn="just" fontAlgn="t">
              <a:buNone/>
            </a:pPr>
            <a:r>
              <a:rPr lang="ru-RU" dirty="0" smtClean="0"/>
              <a:t>	Одной </a:t>
            </a:r>
            <a:r>
              <a:rPr lang="ru-RU" dirty="0"/>
              <a:t>из форм пропаганды наркотиков является нанесение на стены домов города или поселка интернет-адресов сайтов, содержащих информацию об их продаже.</a:t>
            </a:r>
          </a:p>
          <a:p>
            <a:pPr marL="0" indent="0" algn="just" fontAlgn="t">
              <a:buNone/>
            </a:pPr>
            <a:r>
              <a:rPr lang="ru-RU" dirty="0" smtClean="0"/>
              <a:t>	Тем </a:t>
            </a:r>
            <a:r>
              <a:rPr lang="ru-RU" dirty="0"/>
              <a:t>же способом внимание граждан пытаются привлечь и к иной, запрещенной к распространению информации.</a:t>
            </a:r>
          </a:p>
          <a:p>
            <a:pPr marL="0" indent="0" algn="just" fontAlgn="t">
              <a:buNone/>
            </a:pPr>
            <a:r>
              <a:rPr lang="ru-RU" dirty="0" smtClean="0"/>
              <a:t>	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826542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3669"/>
            <a:ext cx="7641054" cy="589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529593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289080"/>
          </a:xfrm>
        </p:spPr>
        <p:txBody>
          <a:bodyPr/>
          <a:lstStyle/>
          <a:p>
            <a:pPr algn="just"/>
            <a:r>
              <a:rPr lang="ru-RU" sz="1800" dirty="0" smtClean="0"/>
              <a:t>Между тем, за пропаганду наркотиков установлена административная ответственность, предусматривающая различные виды наказаний, в том числе арест до 15 суток</a:t>
            </a:r>
            <a:endParaRPr lang="ru-RU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19150"/>
            <a:ext cx="6624736" cy="318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227803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нанесение надписей на домах является повреждением чужого имущества, что также влечет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Административную ответственность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r="6158"/>
          <a:stretch>
            <a:fillRect/>
          </a:stretch>
        </p:blipFill>
        <p:spPr bwMode="auto"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8778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64912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надпись будет нанесена, например на объект культурного наследия, это может быть расценено как вандализм, за что установлена уголовная ответственность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4043"/>
            <a:ext cx="5328592" cy="395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21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</TotalTime>
  <Words>72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Несанкционированные надписи на стенах</vt:lpstr>
      <vt:lpstr>Презентация PowerPoint</vt:lpstr>
      <vt:lpstr>Между тем, за пропаганду наркотиков установлена административная ответственность, предусматривающая различные виды наказаний, в том числе арест до 15 суток</vt:lpstr>
      <vt:lpstr>Административную ответственность</vt:lpstr>
      <vt:lpstr>Если же надпись будет нанесена, например на объект культурного наследия, это может быть расценено как вандализм, за что установлена уголовная ответственность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Иван</cp:lastModifiedBy>
  <cp:revision>9</cp:revision>
  <dcterms:created xsi:type="dcterms:W3CDTF">2020-09-07T17:08:37Z</dcterms:created>
  <dcterms:modified xsi:type="dcterms:W3CDTF">2020-09-07T18:20:49Z</dcterms:modified>
</cp:coreProperties>
</file>