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47550" cy="68326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771" autoAdjust="0"/>
  </p:normalViewPr>
  <p:slideViewPr>
    <p:cSldViewPr>
      <p:cViewPr>
        <p:scale>
          <a:sx n="100" d="100"/>
          <a:sy n="100" d="100"/>
        </p:scale>
        <p:origin x="-972" y="-366"/>
      </p:cViewPr>
      <p:guideLst>
        <p:guide orient="horz" pos="2152"/>
        <p:guide pos="38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BA957-3196-44AE-8E5B-175A4E684C3A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E400B-558E-4A2F-BF55-8FDA29301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2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Титульная страница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E400B-558E-4A2F-BF55-8FDA293016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6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r>
              <a:rPr lang="ru-RU" baseline="0" dirty="0" smtClean="0"/>
              <a:t> страницы с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E400B-558E-4A2F-BF55-8FDA293016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7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066" y="2122535"/>
            <a:ext cx="10325418" cy="14645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2133" y="3871807"/>
            <a:ext cx="8503285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9E62-BCB1-45A1-A348-F41839B6509A}" type="datetime1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5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7ED0-4399-4CD5-8064-6A5DF40353E0}" type="datetime1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06974" y="273621"/>
            <a:ext cx="2733199" cy="58298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7378" y="273621"/>
            <a:ext cx="7997137" cy="58298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0A0-4301-4D9C-9540-4C2C2AF90E77}" type="datetime1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EA03-4291-4B83-9A04-F95C4897B09A}" type="datetime1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573" y="4390579"/>
            <a:ext cx="10325418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9573" y="2895948"/>
            <a:ext cx="10325418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750-7EE8-48FC-B174-B74F68370DD6}" type="datetime1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2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377" y="1594274"/>
            <a:ext cx="5365168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5005" y="1594274"/>
            <a:ext cx="5365168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7539-44FA-4285-8B82-DF804134F2E6}" type="datetime1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2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377" y="1529427"/>
            <a:ext cx="536727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377" y="2166820"/>
            <a:ext cx="536727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787" y="1529427"/>
            <a:ext cx="5369386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787" y="2166820"/>
            <a:ext cx="5369386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DB0A-3CC0-4409-88DC-605ECDD07E1B}" type="datetime1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66C-8DBB-4B45-BCB7-785B3B664E1B}" type="datetime1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6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B9E8-1657-405F-91D6-59E9F80C6D0D}" type="datetime1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3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78" y="272039"/>
            <a:ext cx="3996460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355" y="272039"/>
            <a:ext cx="6790818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378" y="1429785"/>
            <a:ext cx="3996460" cy="4673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B443-B640-4BCE-AFF8-EBD4221341A1}" type="datetime1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005" y="4782820"/>
            <a:ext cx="728853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1005" y="610505"/>
            <a:ext cx="728853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1005" y="5347459"/>
            <a:ext cx="728853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6D8E-AB7B-44AA-BA4A-00A05CFC475B}" type="datetime1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78" y="273621"/>
            <a:ext cx="10932795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378" y="1594274"/>
            <a:ext cx="10932795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7378" y="6332808"/>
            <a:ext cx="2834428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C42F-448F-4EA6-A535-4E24D2C5FBC2}" type="datetime1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0413" y="6332808"/>
            <a:ext cx="3846724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5744" y="6332808"/>
            <a:ext cx="2834428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4B7D-94AD-4992-8515-7965055B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6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27" y="2768228"/>
            <a:ext cx="63367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Приоритетные направления деятельности:</a:t>
            </a:r>
            <a:endParaRPr lang="ru-RU" sz="16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разработка, производство и модернизация составных частей отечественной ракетно-космической техники, в том числе создание для нужд Министерства обороны Российской Федерации составных частей перспективных боевых комплексов с крылатыми ракетами, ракетных комплексов стратегического назначения и космических систем всепогодного наблюдения;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разработка, производство и модернизация составных частей ракетно-космической техники, поставляемой на экспорт;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разработка и производство продукции, созданной на основе технологий двойного назначения, в том числе в сферах аэрокосмических и информационных технологий.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Шаблон презентации\NPO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7" y="247948"/>
            <a:ext cx="4060851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4B7D-94AD-4992-8515-7965055B2AE9}" type="slidenum">
              <a:rPr lang="ru-RU" smtClean="0"/>
              <a:t>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860796" y="5665697"/>
            <a:ext cx="5140971" cy="743401"/>
            <a:chOff x="716780" y="5864572"/>
            <a:chExt cx="5140971" cy="743401"/>
          </a:xfrm>
        </p:grpSpPr>
        <p:pic>
          <p:nvPicPr>
            <p:cNvPr id="1027" name="Picture 3" descr="D:\Шаблон презентации\ЛОГО КТРВ Бел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80" y="5864572"/>
              <a:ext cx="2044627" cy="74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Шаблон презентации\ЛОГО НПО МАШ Белый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531" y="5905220"/>
              <a:ext cx="2855220" cy="7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725782" y="6152604"/>
              <a:ext cx="273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V="1">
            <a:off x="3006713" y="5928612"/>
            <a:ext cx="0" cy="392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D:\Шаблон презентации\Квартальник 20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/>
          <a:stretch/>
        </p:blipFill>
        <p:spPr bwMode="auto">
          <a:xfrm>
            <a:off x="6781800" y="0"/>
            <a:ext cx="5365750" cy="67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127" y="132806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АО «НПО электромеханики»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- одно из ведущих предприятий в области разработки и производства гироскопических приборов для систем управления ракетно-космической техники различного назначения.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0" y="1112044"/>
            <a:ext cx="12147550" cy="5745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D:\Шаблон презентации\NPO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5" y="101280"/>
            <a:ext cx="3671515" cy="9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26103" y="39196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74375" y="6317067"/>
            <a:ext cx="420466" cy="363773"/>
          </a:xfrm>
        </p:spPr>
        <p:txBody>
          <a:bodyPr/>
          <a:lstStyle/>
          <a:p>
            <a:fld id="{B7A94B7D-94AD-4992-8515-7965055B2AE9}" type="slidenum">
              <a:rPr lang="ru-RU" sz="1400" b="1" smtClean="0">
                <a:solidFill>
                  <a:srgbClr val="006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400" b="1" dirty="0">
              <a:solidFill>
                <a:srgbClr val="006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183" y="1397804"/>
            <a:ext cx="1134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6E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АО «НПО электромеханики» примет на </a:t>
            </a:r>
            <a:r>
              <a:rPr lang="ru-RU" sz="1800" dirty="0" smtClean="0"/>
              <a:t>работу: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26381" y="1999458"/>
            <a:ext cx="6931570" cy="3416320"/>
          </a:xfrm>
          <a:prstGeom prst="rect">
            <a:avLst/>
          </a:prstGeom>
          <a:noFill/>
        </p:spPr>
        <p:txBody>
          <a:bodyPr wrap="square" numCol="1" spcCol="540000" rtlCol="0" anchor="t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токаря-универсала</a:t>
            </a:r>
            <a:r>
              <a:rPr lang="ru-RU" dirty="0"/>
              <a:t>, з/п </a:t>
            </a:r>
            <a:r>
              <a:rPr lang="ru-RU" dirty="0" smtClean="0"/>
              <a:t> </a:t>
            </a:r>
            <a:r>
              <a:rPr lang="ru-RU" dirty="0" smtClean="0"/>
              <a:t>88 500 – 138 000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токаря-расточника</a:t>
            </a:r>
            <a:r>
              <a:rPr lang="ru-RU" dirty="0"/>
              <a:t>, з/п </a:t>
            </a:r>
            <a:r>
              <a:rPr lang="ru-RU" dirty="0" smtClean="0"/>
              <a:t> </a:t>
            </a:r>
            <a:r>
              <a:rPr lang="ru-RU" dirty="0" smtClean="0"/>
              <a:t>85 000 – 135 000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шлифовщика</a:t>
            </a:r>
            <a:r>
              <a:rPr lang="ru-RU" dirty="0"/>
              <a:t>, з/п </a:t>
            </a:r>
            <a:r>
              <a:rPr lang="ru-RU" dirty="0" smtClean="0"/>
              <a:t> </a:t>
            </a:r>
            <a:r>
              <a:rPr lang="ru-RU" dirty="0" smtClean="0"/>
              <a:t>89 000 – 135 000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слесаря </a:t>
            </a:r>
            <a:r>
              <a:rPr lang="ru-RU" dirty="0"/>
              <a:t>МСР, з/п </a:t>
            </a:r>
            <a:r>
              <a:rPr lang="ru-RU" dirty="0" smtClean="0"/>
              <a:t>  </a:t>
            </a:r>
            <a:r>
              <a:rPr lang="ru-RU" dirty="0" smtClean="0"/>
              <a:t>88 500 – 135 000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слесаря-сборщика </a:t>
            </a:r>
            <a:r>
              <a:rPr lang="ru-RU" dirty="0"/>
              <a:t>РЭА и приборов, з/п </a:t>
            </a:r>
            <a:r>
              <a:rPr lang="ru-RU" dirty="0" smtClean="0"/>
              <a:t> </a:t>
            </a:r>
            <a:r>
              <a:rPr lang="ru-RU" dirty="0" smtClean="0"/>
              <a:t>80 000 – 125 000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регулировщика </a:t>
            </a:r>
            <a:r>
              <a:rPr lang="ru-RU" dirty="0"/>
              <a:t>РЭА и приборов, з/п </a:t>
            </a:r>
            <a:r>
              <a:rPr lang="ru-RU" dirty="0" smtClean="0"/>
              <a:t> </a:t>
            </a:r>
            <a:r>
              <a:rPr lang="ru-RU" dirty="0" smtClean="0"/>
              <a:t>85 000 – 118 000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монтажника </a:t>
            </a:r>
            <a:r>
              <a:rPr lang="ru-RU" dirty="0"/>
              <a:t>РЭА и приборов, з/п </a:t>
            </a:r>
            <a:r>
              <a:rPr lang="ru-RU" dirty="0" smtClean="0"/>
              <a:t> </a:t>
            </a:r>
            <a:r>
              <a:rPr lang="ru-RU" dirty="0" smtClean="0"/>
              <a:t>75 000 - 110 000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оператора </a:t>
            </a:r>
            <a:r>
              <a:rPr lang="ru-RU" dirty="0"/>
              <a:t>станков с ПУ, з/п </a:t>
            </a:r>
            <a:r>
              <a:rPr lang="ru-RU" dirty="0" smtClean="0"/>
              <a:t> </a:t>
            </a:r>
            <a:r>
              <a:rPr lang="ru-RU" dirty="0" smtClean="0"/>
              <a:t>88 500 – 130 000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фрезеровщика</a:t>
            </a:r>
            <a:r>
              <a:rPr lang="ru-RU" dirty="0"/>
              <a:t>, з/п </a:t>
            </a:r>
            <a:r>
              <a:rPr lang="ru-RU" dirty="0" smtClean="0"/>
              <a:t> </a:t>
            </a:r>
            <a:r>
              <a:rPr lang="ru-RU" dirty="0" smtClean="0"/>
              <a:t>80 000 – 117 000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инженера-технолога</a:t>
            </a:r>
            <a:r>
              <a:rPr lang="ru-RU" dirty="0"/>
              <a:t>, з/п </a:t>
            </a:r>
            <a:r>
              <a:rPr lang="ru-RU" dirty="0" smtClean="0"/>
              <a:t> </a:t>
            </a:r>
            <a:r>
              <a:rPr lang="ru-RU" dirty="0" smtClean="0"/>
              <a:t>40 000 - 55 000 р</a:t>
            </a:r>
            <a:r>
              <a:rPr lang="ru-RU" dirty="0"/>
              <a:t>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инженера-конструктора</a:t>
            </a:r>
            <a:r>
              <a:rPr lang="ru-RU" dirty="0"/>
              <a:t>, з/п </a:t>
            </a:r>
            <a:r>
              <a:rPr lang="ru-RU" dirty="0" smtClean="0"/>
              <a:t> </a:t>
            </a:r>
            <a:r>
              <a:rPr lang="ru-RU" dirty="0" smtClean="0"/>
              <a:t>45 000 – 66 000 р</a:t>
            </a:r>
            <a:r>
              <a:rPr lang="ru-RU" dirty="0"/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6"/>
          <p:cNvSpPr txBox="1">
            <a:spLocks/>
          </p:cNvSpPr>
          <p:nvPr/>
        </p:nvSpPr>
        <p:spPr>
          <a:xfrm>
            <a:off x="2191905" y="6296620"/>
            <a:ext cx="776374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rgbClr val="006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«Тактическое ракетное вооружение» </a:t>
            </a:r>
            <a:r>
              <a:rPr lang="en-US" sz="1000" dirty="0" smtClean="0">
                <a:solidFill>
                  <a:srgbClr val="006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000" dirty="0" smtClean="0">
                <a:solidFill>
                  <a:srgbClr val="006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АО «ВПК «НПО машиностроения»</a:t>
            </a:r>
            <a:endParaRPr lang="ru-RU" sz="1000" dirty="0">
              <a:solidFill>
                <a:srgbClr val="006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7911" y="1964209"/>
            <a:ext cx="4464496" cy="1200329"/>
          </a:xfrm>
          <a:prstGeom prst="rect">
            <a:avLst/>
          </a:prstGeom>
          <a:noFill/>
        </p:spPr>
        <p:txBody>
          <a:bodyPr wrap="square" numCol="1" spcCol="540000" rtlCol="0" anchor="t" anchorCtr="1">
            <a:spAutoFit/>
          </a:bodyPr>
          <a:lstStyle/>
          <a:p>
            <a:r>
              <a:rPr lang="ru-RU" b="1" dirty="0"/>
              <a:t>Контакты:</a:t>
            </a:r>
            <a:endParaRPr lang="ru-RU" dirty="0"/>
          </a:p>
          <a:p>
            <a:r>
              <a:rPr lang="ru-RU" dirty="0" smtClean="0"/>
              <a:t>8(3513)28-88-05</a:t>
            </a:r>
            <a:r>
              <a:rPr lang="ru-RU" dirty="0"/>
              <a:t>; </a:t>
            </a:r>
            <a:r>
              <a:rPr lang="ru-RU" dirty="0" smtClean="0"/>
              <a:t>8(3513)28-86-11</a:t>
            </a:r>
            <a:r>
              <a:rPr lang="ru-RU" dirty="0"/>
              <a:t>; </a:t>
            </a:r>
            <a:endParaRPr lang="ru-RU" dirty="0" smtClean="0"/>
          </a:p>
          <a:p>
            <a:r>
              <a:rPr lang="en-US" dirty="0" smtClean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dirty="0"/>
              <a:t>ok</a:t>
            </a:r>
            <a:r>
              <a:rPr lang="ru-RU" dirty="0"/>
              <a:t>@</a:t>
            </a:r>
            <a:r>
              <a:rPr lang="en-US" dirty="0" err="1"/>
              <a:t>npoe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124</TotalTime>
  <Words>278</Words>
  <Application>Microsoft Office PowerPoint</Application>
  <PresentationFormat>Произвольный</PresentationFormat>
  <Paragraphs>27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Шаблон1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Седанова Екатерина Андреевна</dc:creator>
  <cp:lastModifiedBy>Чурко Юлия Александровна</cp:lastModifiedBy>
  <cp:revision>15</cp:revision>
  <dcterms:created xsi:type="dcterms:W3CDTF">2021-05-21T09:19:23Z</dcterms:created>
  <dcterms:modified xsi:type="dcterms:W3CDTF">2024-06-05T08:49:16Z</dcterms:modified>
</cp:coreProperties>
</file>